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4" autoAdjust="0"/>
    <p:restoredTop sz="94660"/>
  </p:normalViewPr>
  <p:slideViewPr>
    <p:cSldViewPr snapToGrid="0">
      <p:cViewPr varScale="1">
        <p:scale>
          <a:sx n="54" d="100"/>
          <a:sy n="54" d="100"/>
        </p:scale>
        <p:origin x="43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69B4F-45CC-A7B9-5D0C-08FF48416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4C032B-9DF0-4884-F9E0-E6B139905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03FB1-E7BB-BD40-CB23-CD11310BC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4CD9F-69B9-42CC-9035-201EE271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15F8A-8EB0-7947-95A9-CAB22A6E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74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4F9B0-50D5-26C8-1FC9-AD147E04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279FCD-D5CF-1B69-18D3-7EAF371AF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403170-540C-04B7-7E07-303CFEDFE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CF736-2CB7-65E8-872E-2A65E298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D90C4-015F-0AED-7046-9D5F8107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4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B4F9F5-8732-EF60-135A-314B86721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F87577-6C9F-7EA8-E48D-58A23364A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3CA2-2AA3-4355-9F77-F0C67901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82C1-36DF-7FD0-0E52-3964BCBD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23BDC-C0D2-165C-D52C-7BBB4E60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70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913B4-1E01-8F5B-DA98-A2AD8052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FF4E0-2320-6A6E-5D09-5499E54A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6DF7C-5C72-24FC-369E-9D96D8FF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8D532-FF0D-2DC5-371A-1CF68A20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1E0FA-F9CC-D31B-F28E-7311DA4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0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B52C5-AE2E-EB9A-3BA8-E1AACA67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E9751C-AC25-5BEB-4F8A-AE1ACC9B4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9ABCD-6D36-615A-3A76-2A4DF782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3E67D-2191-B4DA-C43B-6BFFA37C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35D9C5-07B5-CC4F-A55B-B931B4A9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4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A067-ADEB-267D-3702-CA0DB310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276C97-4623-0E64-4BD4-299708B28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01E52F-F3C5-E60D-4E03-B17D2423F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F1871-3CC4-ED42-19F5-BFA2E42A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FE3EE-BB2A-BD29-1E07-BA2964AA5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88919-6C79-DC53-3CAA-680418E6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1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CB6D9-78B7-3901-0516-875ECE177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57C1B3-EC06-3689-E716-8C6F1BD3E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BBD5E7-1DA7-562A-384B-5E1C13CB3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4D93AF-9D85-122D-31FB-6A2E7C3CE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260061-83F6-B6FF-9187-6D9AE0080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2D2D5-A848-5411-24F7-01F8FACC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A7A7F3-C77A-7AE5-1A1E-A2767FE2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FEF3D7-D424-820C-9E75-50F6B756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0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EAC3-9CAD-D999-C0DD-402D292C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B0D4C8-5DDA-8CDC-F02B-D8CF8A3B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A77831-08CA-23EB-51F6-439C91B5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06A4BA-6669-8567-AFDE-57FAFAEB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8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3CD84C-34F4-16D1-C81A-224866C6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D1D97D-3B87-F4EE-4473-5BA50690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E3DF84-78F5-9A52-F387-DC07B608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4F664-4B21-6C0A-D1FC-6D79D37C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4AC-C7FB-CE95-CB65-0A2EFEDFC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43A18C-96BE-CFF8-482C-84BA8D29F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F4B02C-0792-0F6C-724A-87DAFA09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AAD587-0132-B014-B0F3-E7C11F41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255966-C8CA-CDBB-6AD1-59D3C3BF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6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EF680-481E-CAEB-35B2-352BD959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D22CB1-D3EA-26B8-A520-85D6E0800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647C4D-166A-3C6F-3781-46283EFA8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835C7A-1D09-9E43-F38F-D547009D1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C7041C-CDB0-C038-309C-3381C2DB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CB8051-1051-968B-E450-32819E3E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5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326921-59BB-2CD7-5485-30BAACC6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5D78E-8151-FC9A-01E2-C393273BE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C5268-6526-1A51-1807-C16283F7D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AF6F2-CCD3-4E08-873F-A54DEB5C0D8C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D5C4C-89AD-534D-BED3-B9FB09461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894CB-D4C4-A3C8-A1BD-DC69BD0DB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E0A9-E94B-4B30-A581-64755D5F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2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35370C-60BD-9A81-F70E-A9B54D610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386D67-3690-90D2-F234-456ABBA35088}"/>
              </a:ext>
            </a:extLst>
          </p:cNvPr>
          <p:cNvSpPr/>
          <p:nvPr/>
        </p:nvSpPr>
        <p:spPr>
          <a:xfrm>
            <a:off x="-171450" y="1773238"/>
            <a:ext cx="12363450" cy="1655762"/>
          </a:xfrm>
          <a:prstGeom prst="rect">
            <a:avLst/>
          </a:prstGeom>
          <a:solidFill>
            <a:schemeClr val="dk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3EAFF9-E526-A070-9F09-CC7835B6F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1450" y="1773238"/>
            <a:ext cx="12534900" cy="1655762"/>
          </a:xfrm>
        </p:spPr>
        <p:txBody>
          <a:bodyPr anchor="ctr">
            <a:normAutofit/>
          </a:bodyPr>
          <a:lstStyle/>
          <a:p>
            <a:r>
              <a:rPr lang="en-US" altLang="ko-KR" sz="72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KART-KARTRIDER</a:t>
            </a:r>
            <a:endParaRPr lang="ko-KR" altLang="en-US" sz="7200" i="1" dirty="0">
              <a:solidFill>
                <a:schemeClr val="bg1"/>
              </a:solidFill>
              <a:effectLst>
                <a:outerShdw blurRad="266700" dist="50800" dir="10800000" sx="103000" sy="103000" algn="ctr" rotWithShape="0">
                  <a:srgbClr val="000000">
                    <a:alpha val="87000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3617BC-08F0-652E-1CE6-2611099A9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9818"/>
            <a:ext cx="9144000" cy="557981"/>
          </a:xfrm>
        </p:spPr>
        <p:txBody>
          <a:bodyPr/>
          <a:lstStyle/>
          <a:p>
            <a:r>
              <a:rPr lang="en-US" altLang="ko-KR" sz="24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2022180030 </a:t>
            </a:r>
            <a:r>
              <a:rPr lang="ko-KR" altLang="en-US" sz="24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이소민</a:t>
            </a:r>
            <a:r>
              <a:rPr lang="en-US" altLang="ko-KR" sz="24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(</a:t>
            </a:r>
            <a:r>
              <a:rPr lang="ko-KR" altLang="en-US" sz="24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팀장</a:t>
            </a:r>
            <a:r>
              <a:rPr lang="en-US" altLang="ko-KR" sz="24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)  2022180024 </a:t>
            </a:r>
            <a:r>
              <a:rPr lang="ko-KR" altLang="en-US" sz="2400" i="1" dirty="0" err="1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유영빈</a:t>
            </a:r>
            <a:endParaRPr lang="ko-KR" altLang="ko-KR" sz="2400" i="1" kern="100" dirty="0">
              <a:effectLst/>
              <a:latin typeface="a옛날사진관4" panose="02020600000000000000" pitchFamily="18" charset="-127"/>
              <a:ea typeface="a옛날사진관4" panose="02020600000000000000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89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40E35-DB5F-E7A7-DC97-962BFF46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A8D44A4-DA42-E861-7AD9-9C8E9B4C8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AB505A-733F-41C4-A91D-4D441212D818}"/>
              </a:ext>
            </a:extLst>
          </p:cNvPr>
          <p:cNvSpPr/>
          <p:nvPr/>
        </p:nvSpPr>
        <p:spPr>
          <a:xfrm>
            <a:off x="-171450" y="403123"/>
            <a:ext cx="12363450" cy="6046837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497F62-495C-9509-719C-4C9DAA1CB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1450" y="403123"/>
            <a:ext cx="12534900" cy="6046837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KART-KARTRIDER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레이싱</a:t>
            </a:r>
            <a: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액션 게임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pc</a:t>
            </a: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게임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개발 기간 </a:t>
            </a:r>
            <a: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11.25~12.15</a:t>
            </a:r>
            <a:endParaRPr lang="ko-KR" altLang="en-US" sz="3600" i="1" dirty="0">
              <a:solidFill>
                <a:schemeClr val="bg1"/>
              </a:solidFill>
              <a:effectLst>
                <a:outerShdw blurRad="266700" dist="50800" dir="10800000" sx="103000" sy="103000" algn="ctr" rotWithShape="0">
                  <a:srgbClr val="000000">
                    <a:alpha val="87000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35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5A07-6DA1-6E38-B766-6B30AE23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3515B7-EF34-D492-940B-6D37BE6C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9E9CDD-D4CB-043B-C608-BF18366447DD}"/>
              </a:ext>
            </a:extLst>
          </p:cNvPr>
          <p:cNvSpPr/>
          <p:nvPr/>
        </p:nvSpPr>
        <p:spPr>
          <a:xfrm>
            <a:off x="-171450" y="403123"/>
            <a:ext cx="12363450" cy="6046837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38084B-8CAF-A032-3881-54E86FBCF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1450" y="4109884"/>
            <a:ext cx="12534900" cy="2340076"/>
          </a:xfrm>
        </p:spPr>
        <p:txBody>
          <a:bodyPr numCol="2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맵 선택 모드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방향키 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맵 선택</a:t>
            </a:r>
            <a:b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200" dirty="0" err="1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엔터키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맵 확정 및 이동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 모드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방향키 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이동 및 회전</a:t>
            </a:r>
            <a:b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ctrl : </a:t>
            </a:r>
            <a:r>
              <a:rPr lang="ko-KR" altLang="en-US" sz="2200" dirty="0" err="1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부스트</a:t>
            </a:r>
            <a:b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esc : 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일시정지</a:t>
            </a:r>
            <a:b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p : 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맵 선택 모드로 이동</a:t>
            </a:r>
            <a:b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q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게임 종료</a:t>
            </a:r>
            <a:b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(b : </a:t>
            </a:r>
            <a:r>
              <a:rPr lang="ko-KR" altLang="en-US" sz="2200" dirty="0" err="1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바운딩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박스 끄기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켜기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266700" dist="50800" dir="10800000" sx="103000" sy="103000" algn="ctr" rotWithShape="0">
                  <a:srgbClr val="000000">
                    <a:alpha val="87000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41B991-13F9-0D28-749C-E83E0F6A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" t="9219" r="-233" b="12988"/>
          <a:stretch/>
        </p:blipFill>
        <p:spPr>
          <a:xfrm>
            <a:off x="241504" y="403123"/>
            <a:ext cx="5627899" cy="3506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FFF548-C7F1-3D12-7011-1C68EA62A2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99" b="13191"/>
          <a:stretch/>
        </p:blipFill>
        <p:spPr>
          <a:xfrm>
            <a:off x="6489683" y="402251"/>
            <a:ext cx="5460813" cy="350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C6A2-9510-85A6-461C-BD6A1393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0AEBBC3-E77C-F9E6-C27C-3DDD56F2F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15D516-97F2-1D2A-CC60-6DE332E33F8D}"/>
              </a:ext>
            </a:extLst>
          </p:cNvPr>
          <p:cNvSpPr/>
          <p:nvPr/>
        </p:nvSpPr>
        <p:spPr>
          <a:xfrm>
            <a:off x="-171450" y="403123"/>
            <a:ext cx="12363450" cy="6046837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8D87EB-E024-A553-2724-3D77C972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1450" y="403123"/>
            <a:ext cx="12534900" cy="6046837"/>
          </a:xfrm>
        </p:spPr>
        <p:txBody>
          <a:bodyPr numCol="2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맵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개의 맵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일자맵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사각형 맵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카트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캐릭터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이동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회전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부스트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물리 충돌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카트 회전 및 부스터 사용 시 관성 작용</a:t>
            </a:r>
            <a:br>
              <a:rPr lang="en-US" altLang="ko-KR" sz="24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br>
              <a:rPr lang="en-US" altLang="ko-KR" sz="24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스테이지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타이틀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게임의 시작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맵 선택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플레이어가 원하는 맵 선택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실제 레이싱 진행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결과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레이스 결과 출력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일시정지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게임을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잠깐멈춤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. 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000" dirty="0" err="1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다시시작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맵 선택 화면으로 이동</a:t>
            </a:r>
            <a:br>
              <a:rPr lang="en-US" altLang="ko-KR" sz="2000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Ui</a:t>
            </a:r>
            <a:br>
              <a:rPr lang="en-US" altLang="ko-KR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sz="20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랩 시간</a:t>
            </a:r>
            <a:r>
              <a:rPr lang="en-US" altLang="ko-KR" sz="20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결과 시간</a:t>
            </a:r>
            <a:r>
              <a:rPr lang="en-US" altLang="ko-KR" sz="20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속도</a:t>
            </a:r>
            <a:r>
              <a:rPr lang="en-US" altLang="ko-KR" sz="20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레이싱 시작 카운트다운</a:t>
            </a:r>
            <a:endParaRPr lang="ko-KR" altLang="en-US" sz="2000" dirty="0">
              <a:solidFill>
                <a:schemeClr val="bg1"/>
              </a:solidFill>
              <a:effectLst>
                <a:outerShdw blurRad="266700" dist="50800" dir="10800000" sx="103000" sy="103000" algn="ctr" rotWithShape="0">
                  <a:srgbClr val="000000">
                    <a:alpha val="87000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911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BEA05-A1BA-27AF-1114-C82C49847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AB4433-8276-E1D7-87F6-75EA9F46C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1C4FF98-A1C7-E786-25D6-AC131D9031E1}"/>
              </a:ext>
            </a:extLst>
          </p:cNvPr>
          <p:cNvSpPr/>
          <p:nvPr/>
        </p:nvSpPr>
        <p:spPr>
          <a:xfrm>
            <a:off x="-171450" y="403123"/>
            <a:ext cx="12363450" cy="6046837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6FEA56-E4DA-748F-B1BF-F7DBEC745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1450" y="403123"/>
            <a:ext cx="12534900" cy="6046837"/>
          </a:xfrm>
        </p:spPr>
        <p:txBody>
          <a:bodyPr numCol="1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>
                <a:solidFill>
                  <a:schemeClr val="bg1"/>
                </a:solidFill>
                <a:effectLst>
                  <a:outerShdw blurRad="266700" dist="50800" dir="10800000" sx="103000" sy="103000" algn="ctr" rotWithShape="0">
                    <a:srgbClr val="000000">
                      <a:alpha val="87000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게임 시연 및 질의응답</a:t>
            </a:r>
            <a:endParaRPr lang="ko-KR" altLang="en-US" sz="2000" dirty="0">
              <a:solidFill>
                <a:schemeClr val="bg1"/>
              </a:solidFill>
              <a:effectLst>
                <a:outerShdw blurRad="266700" dist="50800" dir="10800000" sx="103000" sy="103000" algn="ctr" rotWithShape="0">
                  <a:srgbClr val="000000">
                    <a:alpha val="87000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57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175</Words>
  <Application>Microsoft Office PowerPoint</Application>
  <PresentationFormat>와이드스크린</PresentationFormat>
  <Paragraphs>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a옛날사진관4</vt:lpstr>
      <vt:lpstr>맑은 고딕</vt:lpstr>
      <vt:lpstr>Arial</vt:lpstr>
      <vt:lpstr>Office 테마</vt:lpstr>
      <vt:lpstr>KART-KARTRIDER</vt:lpstr>
      <vt:lpstr>KART-KARTRIDER 레이싱, 액션 게임 pc게임 개발 기간 : 11.25~12.15</vt:lpstr>
      <vt:lpstr>맵 선택 모드 방향키 : 맵 선택 엔터키 : 맵 확정 및 이동    플레이 모드 방향키 : 이동 및 회전 ctrl : 부스트 esc : 일시정지 p : 맵 선택 모드로 이동 q : 게임 종료 (b : 바운딩 박스 끄기/켜기)</vt:lpstr>
      <vt:lpstr>맵 2개의 맵 : 일자맵, 사각형 맵  플레이어 카트+캐릭터 : 이동, 회전, 부스트, 물리 충돌 카트 회전 및 부스터 사용 시 관성 작용  스테이지 타이틀 : 게임의 시작 맵 선택 : 플레이어가 원하는 맵 선택 플레이 : 실제 레이싱 진행 결과 : 레이스 결과 출력 일시정지 : 게임을 잠깐멈춤.  다시시작/맵 선택 화면으로 이동 Ui 랩 시간, 결과 시간, 속도, 레이싱 시작 카운트다운</vt:lpstr>
      <vt:lpstr>게임 시연 및 질의응답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 연</dc:creator>
  <cp:lastModifiedBy>somin lee</cp:lastModifiedBy>
  <cp:revision>2</cp:revision>
  <dcterms:created xsi:type="dcterms:W3CDTF">2024-12-14T19:08:16Z</dcterms:created>
  <dcterms:modified xsi:type="dcterms:W3CDTF">2024-12-15T01:55:28Z</dcterms:modified>
</cp:coreProperties>
</file>